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56" r:id="rId2"/>
    <p:sldId id="257" r:id="rId3"/>
    <p:sldId id="262" r:id="rId4"/>
    <p:sldId id="258" r:id="rId5"/>
    <p:sldId id="260" r:id="rId6"/>
    <p:sldId id="261" r:id="rId7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6435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6435"/>
          </a:xfrm>
          <a:prstGeom prst="rect">
            <a:avLst/>
          </a:prstGeom>
        </p:spPr>
        <p:txBody>
          <a:bodyPr vert="horz" lIns="92302" tIns="46151" rIns="92302" bIns="46151" rtlCol="0"/>
          <a:lstStyle>
            <a:lvl1pPr algn="r">
              <a:defRPr sz="1200"/>
            </a:lvl1pPr>
          </a:lstStyle>
          <a:p>
            <a:fld id="{35FFFA0D-5ACE-471B-915E-6D14833AEE32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8"/>
            <a:ext cx="2971800" cy="466434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8"/>
            <a:ext cx="2971800" cy="466434"/>
          </a:xfrm>
          <a:prstGeom prst="rect">
            <a:avLst/>
          </a:prstGeom>
        </p:spPr>
        <p:txBody>
          <a:bodyPr vert="horz" lIns="92302" tIns="46151" rIns="92302" bIns="46151" rtlCol="0" anchor="b"/>
          <a:lstStyle>
            <a:lvl1pPr algn="r">
              <a:defRPr sz="1200"/>
            </a:lvl1pPr>
          </a:lstStyle>
          <a:p>
            <a:fld id="{B01C9085-893C-44DD-9BCB-10B873DC29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448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66B46F5-24C6-4F68-A24E-F9111F34D4A6}" type="datetimeFigureOut">
              <a:rPr lang="en-US" smtClean="0"/>
              <a:pPr/>
              <a:t>9/10/2015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BD02366-7EB6-4210-A63E-587DC26284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2560" y="1219200"/>
            <a:ext cx="7406640" cy="1472184"/>
          </a:xfrm>
        </p:spPr>
        <p:txBody>
          <a:bodyPr/>
          <a:lstStyle/>
          <a:p>
            <a:r>
              <a:rPr lang="en-US" dirty="0" smtClean="0"/>
              <a:t>Distance and Displacement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2819400"/>
            <a:ext cx="7406640" cy="1752600"/>
          </a:xfrm>
        </p:spPr>
        <p:txBody>
          <a:bodyPr/>
          <a:lstStyle/>
          <a:p>
            <a:r>
              <a:rPr lang="en-US" dirty="0" smtClean="0"/>
              <a:t>Chapter 10 </a:t>
            </a:r>
          </a:p>
          <a:p>
            <a:r>
              <a:rPr lang="en-US" dirty="0" smtClean="0"/>
              <a:t>Section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295400"/>
            <a:ext cx="749808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Write this question at the top of your notes page (right side)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590800"/>
            <a:ext cx="7498080" cy="4800600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How is the motion of an object described?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7498080" cy="1143000"/>
          </a:xfrm>
        </p:spPr>
        <p:txBody>
          <a:bodyPr/>
          <a:lstStyle/>
          <a:p>
            <a:r>
              <a:rPr lang="en-US" dirty="0" smtClean="0"/>
              <a:t>position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0118" y="1524000"/>
            <a:ext cx="7498080" cy="4800600"/>
          </a:xfrm>
        </p:spPr>
        <p:txBody>
          <a:bodyPr/>
          <a:lstStyle/>
          <a:p>
            <a:r>
              <a:rPr lang="en-US" dirty="0" smtClean="0"/>
              <a:t>The location of an object</a:t>
            </a:r>
          </a:p>
          <a:p>
            <a:r>
              <a:rPr lang="en-US" dirty="0" smtClean="0"/>
              <a:t>Motion is a change in position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589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990600"/>
            <a:ext cx="7498080" cy="1143000"/>
          </a:xfrm>
        </p:spPr>
        <p:txBody>
          <a:bodyPr/>
          <a:lstStyle/>
          <a:p>
            <a:r>
              <a:rPr lang="en-US" dirty="0" smtClean="0"/>
              <a:t>Frame of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2209800"/>
            <a:ext cx="7498080" cy="4800600"/>
          </a:xfrm>
        </p:spPr>
        <p:txBody>
          <a:bodyPr/>
          <a:lstStyle/>
          <a:p>
            <a:r>
              <a:rPr lang="en-US" dirty="0" smtClean="0"/>
              <a:t>Coordinate system used to describe properties of objects</a:t>
            </a:r>
          </a:p>
          <a:p>
            <a:r>
              <a:rPr lang="en-US" dirty="0" smtClean="0"/>
              <a:t>Is it moving, how fast an object moves, what direction it moves- all depend on frame of reference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04800"/>
            <a:ext cx="7498080" cy="1143000"/>
          </a:xfrm>
        </p:spPr>
        <p:txBody>
          <a:bodyPr/>
          <a:lstStyle/>
          <a:p>
            <a:r>
              <a:rPr lang="en-US" dirty="0" smtClean="0"/>
              <a:t>Distance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143000"/>
            <a:ext cx="7498080" cy="48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Length of path travelled by an object </a:t>
            </a:r>
          </a:p>
          <a:p>
            <a:r>
              <a:rPr lang="en-US" sz="2800" dirty="0" smtClean="0"/>
              <a:t>Measured in meters (SI base unit), kilometers, centimeters, millimeters, etc.</a:t>
            </a:r>
          </a:p>
          <a:p>
            <a:r>
              <a:rPr lang="en-US" sz="2800" dirty="0" smtClean="0"/>
              <a:t>Distance may not be in a straight path</a:t>
            </a:r>
          </a:p>
          <a:p>
            <a:r>
              <a:rPr lang="en-US" sz="2800" dirty="0" smtClean="0"/>
              <a:t>Distance looks at total length of the path, with all turns and changes</a:t>
            </a:r>
          </a:p>
          <a:p>
            <a:r>
              <a:rPr lang="en-US" sz="2800" dirty="0" smtClean="0"/>
              <a:t>Example: leaving my class room and going to the cafeteria</a:t>
            </a:r>
          </a:p>
          <a:p>
            <a:r>
              <a:rPr lang="en-US" sz="2800" dirty="0" smtClean="0"/>
              <a:t>Distance is a </a:t>
            </a:r>
            <a:r>
              <a:rPr lang="en-US" sz="2800" b="1" dirty="0" smtClean="0">
                <a:solidFill>
                  <a:schemeClr val="accent1">
                    <a:lumMod val="75000"/>
                  </a:schemeClr>
                </a:solidFill>
              </a:rPr>
              <a:t>scalar</a:t>
            </a:r>
            <a:r>
              <a:rPr lang="en-US" sz="2800" dirty="0" smtClean="0"/>
              <a:t> quantity- it only has magnitude	25.0 m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7498080" cy="1143000"/>
          </a:xfrm>
        </p:spPr>
        <p:txBody>
          <a:bodyPr/>
          <a:lstStyle/>
          <a:p>
            <a:r>
              <a:rPr lang="en-US" dirty="0" smtClean="0"/>
              <a:t>Displacement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219200"/>
            <a:ext cx="749808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How far an object moves from its </a:t>
            </a:r>
            <a:r>
              <a:rPr lang="en-US" b="1" dirty="0" smtClean="0">
                <a:solidFill>
                  <a:srgbClr val="FF0000"/>
                </a:solidFill>
              </a:rPr>
              <a:t>starting point </a:t>
            </a:r>
            <a:r>
              <a:rPr lang="en-US" dirty="0" smtClean="0"/>
              <a:t>(initial position)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Includes </a:t>
            </a:r>
            <a:r>
              <a:rPr lang="en-US" i="1" dirty="0" smtClean="0"/>
              <a:t>direction</a:t>
            </a:r>
            <a:r>
              <a:rPr lang="en-US" dirty="0" smtClean="0"/>
              <a:t> of motion</a:t>
            </a:r>
          </a:p>
          <a:p>
            <a:pPr lvl="1"/>
            <a:r>
              <a:rPr lang="en-US" dirty="0" smtClean="0"/>
              <a:t>Displacement is a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vector</a:t>
            </a:r>
            <a:r>
              <a:rPr lang="en-US" dirty="0" smtClean="0"/>
              <a:t> quantity- it has both magnitude and direction</a:t>
            </a:r>
          </a:p>
          <a:p>
            <a:pPr lvl="1"/>
            <a:r>
              <a:rPr lang="en-US" dirty="0" smtClean="0"/>
              <a:t>- 25.0 m or 25.0 m west</a:t>
            </a:r>
          </a:p>
          <a:p>
            <a:r>
              <a:rPr lang="en-US" dirty="0" smtClean="0"/>
              <a:t>Example: rollercoaster</a:t>
            </a:r>
          </a:p>
          <a:p>
            <a:r>
              <a:rPr lang="en-US" dirty="0" smtClean="0"/>
              <a:t>An object may have a winding path, but it displacement is measured as a straight line from  its initial position to its final position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612</TotalTime>
  <Words>203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Gill Sans MT</vt:lpstr>
      <vt:lpstr>Verdana</vt:lpstr>
      <vt:lpstr>Wingdings 2</vt:lpstr>
      <vt:lpstr>Solstice</vt:lpstr>
      <vt:lpstr>Distance and Displacement</vt:lpstr>
      <vt:lpstr>Write this question at the top of your notes page (right side)</vt:lpstr>
      <vt:lpstr>position</vt:lpstr>
      <vt:lpstr>Frame of reference</vt:lpstr>
      <vt:lpstr>Distance </vt:lpstr>
      <vt:lpstr>Displacement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Distance and Displacement</dc:title>
  <dc:creator>jfarris</dc:creator>
  <cp:lastModifiedBy>Jill Farris</cp:lastModifiedBy>
  <cp:revision>17</cp:revision>
  <cp:lastPrinted>2015-09-10T12:39:06Z</cp:lastPrinted>
  <dcterms:created xsi:type="dcterms:W3CDTF">2011-08-24T12:43:33Z</dcterms:created>
  <dcterms:modified xsi:type="dcterms:W3CDTF">2015-09-10T20:11:36Z</dcterms:modified>
</cp:coreProperties>
</file>